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60" r:id="rId5"/>
    <p:sldId id="264" r:id="rId6"/>
    <p:sldId id="261" r:id="rId7"/>
    <p:sldId id="262" r:id="rId8"/>
    <p:sldId id="268" r:id="rId9"/>
    <p:sldId id="263" r:id="rId10"/>
    <p:sldId id="266" r:id="rId11"/>
    <p:sldId id="269" r:id="rId12"/>
    <p:sldId id="265" r:id="rId13"/>
    <p:sldId id="267" r:id="rId14"/>
    <p:sldId id="271" r:id="rId15"/>
    <p:sldId id="259" r:id="rId16"/>
    <p:sldId id="258" r:id="rId17"/>
    <p:sldId id="274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7FAFF"/>
    <a:srgbClr val="08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人員介紹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  <dgm:t>
        <a:bodyPr/>
        <a:lstStyle/>
        <a:p>
          <a:endParaRPr lang="zh-TW" altLang="en-US"/>
        </a:p>
      </dgm:t>
    </dgm:pt>
    <dgm:pt modelId="{D4C3E408-2824-4D71-AAEB-927B5A7888E6}" type="pres">
      <dgm:prSet presAssocID="{21A02D62-8DD3-4733-93EA-C2B1B88F9A0E}" presName="Name9" presStyleLbl="parChTrans1D2" presStyleIdx="0" presStyleCnt="7"/>
      <dgm:spPr/>
      <dgm:t>
        <a:bodyPr/>
        <a:lstStyle/>
        <a:p>
          <a:endParaRPr lang="zh-TW" altLang="en-US"/>
        </a:p>
      </dgm:t>
    </dgm:pt>
    <dgm:pt modelId="{87257C8D-63EF-4669-95B3-71CF30CFCDB1}" type="pres">
      <dgm:prSet presAssocID="{21A02D62-8DD3-4733-93EA-C2B1B88F9A0E}" presName="connTx" presStyleLbl="parChTrans1D2" presStyleIdx="0" presStyleCnt="7"/>
      <dgm:spPr/>
      <dgm:t>
        <a:bodyPr/>
        <a:lstStyle/>
        <a:p>
          <a:endParaRPr lang="zh-TW" altLang="en-US"/>
        </a:p>
      </dgm:t>
    </dgm:pt>
    <dgm:pt modelId="{730CA5DF-FB8E-42A2-852A-18CB15170968}" type="pres">
      <dgm:prSet presAssocID="{1AE1EBF9-6C4C-4A9A-94F8-B01483A6AF60}" presName="node" presStyleLbl="node1" presStyleIdx="0" presStyleCnt="7" custRadScaleRad="179874" custRadScaleInc="-2548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158FBC-0FC8-4526-9DDE-FB6BD1898112}" type="pres">
      <dgm:prSet presAssocID="{5D3A4CAD-686D-4C73-9D97-57F0AB92B697}" presName="Name9" presStyleLbl="parChTrans1D2" presStyleIdx="1" presStyleCnt="7"/>
      <dgm:spPr/>
      <dgm:t>
        <a:bodyPr/>
        <a:lstStyle/>
        <a:p>
          <a:endParaRPr lang="zh-TW" altLang="en-US"/>
        </a:p>
      </dgm:t>
    </dgm:pt>
    <dgm:pt modelId="{83D5145F-488F-4430-BAE6-C12B3F8BF52C}" type="pres">
      <dgm:prSet presAssocID="{5D3A4CAD-686D-4C73-9D97-57F0AB92B697}" presName="connTx" presStyleLbl="parChTrans1D2" presStyleIdx="1" presStyleCnt="7"/>
      <dgm:spPr/>
      <dgm:t>
        <a:bodyPr/>
        <a:lstStyle/>
        <a:p>
          <a:endParaRPr lang="zh-TW" altLang="en-US"/>
        </a:p>
      </dgm:t>
    </dgm:pt>
    <dgm:pt modelId="{2A5A8700-2DDF-4C28-AEB3-C6EDF2F30C2E}" type="pres">
      <dgm:prSet presAssocID="{680C21A7-CA72-472D-8827-D5D945515A28}" presName="node" presStyleLbl="node1" presStyleIdx="1" presStyleCnt="7" custRadScaleRad="158180" custRadScaleInc="-5417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0C01E7-F72B-4B5B-B3DB-913D31AD598D}" type="pres">
      <dgm:prSet presAssocID="{B9A2C108-977A-4A29-83EA-EF01C49EDFED}" presName="Name9" presStyleLbl="parChTrans1D2" presStyleIdx="2" presStyleCnt="7"/>
      <dgm:spPr/>
      <dgm:t>
        <a:bodyPr/>
        <a:lstStyle/>
        <a:p>
          <a:endParaRPr lang="zh-TW" altLang="en-US"/>
        </a:p>
      </dgm:t>
    </dgm:pt>
    <dgm:pt modelId="{8CCEE1AC-BAE6-4BE6-B6F8-2E18BF56E5BF}" type="pres">
      <dgm:prSet presAssocID="{B9A2C108-977A-4A29-83EA-EF01C49EDFED}" presName="connTx" presStyleLbl="parChTrans1D2" presStyleIdx="2" presStyleCnt="7"/>
      <dgm:spPr/>
      <dgm:t>
        <a:bodyPr/>
        <a:lstStyle/>
        <a:p>
          <a:endParaRPr lang="zh-TW" altLang="en-US"/>
        </a:p>
      </dgm:t>
    </dgm:pt>
    <dgm:pt modelId="{87BA534D-C71B-47E0-BF0B-4A288136821D}" type="pres">
      <dgm:prSet presAssocID="{8D8A2D17-DC9F-4D03-ACF6-9AC492110600}" presName="node" presStyleLbl="node1" presStyleIdx="2" presStyleCnt="7" custRadScaleRad="140504" custRadScaleInc="54090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BA0EB6-3D0D-4B94-A4B2-0452F68CC381}" type="pres">
      <dgm:prSet presAssocID="{DB7D23A8-5968-4D25-8576-59FD2CE35653}" presName="Name9" presStyleLbl="parChTrans1D2" presStyleIdx="3" presStyleCnt="7"/>
      <dgm:spPr/>
      <dgm:t>
        <a:bodyPr/>
        <a:lstStyle/>
        <a:p>
          <a:endParaRPr lang="zh-TW" altLang="en-US"/>
        </a:p>
      </dgm:t>
    </dgm:pt>
    <dgm:pt modelId="{BE9E83CD-5180-4AB0-8302-6B31422A8301}" type="pres">
      <dgm:prSet presAssocID="{DB7D23A8-5968-4D25-8576-59FD2CE35653}" presName="connTx" presStyleLbl="parChTrans1D2" presStyleIdx="3" presStyleCnt="7"/>
      <dgm:spPr/>
      <dgm:t>
        <a:bodyPr/>
        <a:lstStyle/>
        <a:p>
          <a:endParaRPr lang="zh-TW" altLang="en-US"/>
        </a:p>
      </dgm:t>
    </dgm:pt>
    <dgm:pt modelId="{5717422D-5448-44BD-B2FD-E3446E1C4484}" type="pres">
      <dgm:prSet presAssocID="{2CB65229-7E64-4B0B-BBC2-668922B2067B}" presName="node" presStyleLbl="node1" presStyleIdx="3" presStyleCnt="7" custRadScaleRad="93001" custRadScaleInc="1795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E4E7D5-9D3A-40BE-8726-167AE2BF983B}" type="pres">
      <dgm:prSet presAssocID="{C8E0DFA7-7677-4089-804B-4938DB71B04F}" presName="Name9" presStyleLbl="parChTrans1D2" presStyleIdx="4" presStyleCnt="7"/>
      <dgm:spPr/>
      <dgm:t>
        <a:bodyPr/>
        <a:lstStyle/>
        <a:p>
          <a:endParaRPr lang="zh-TW" altLang="en-US"/>
        </a:p>
      </dgm:t>
    </dgm:pt>
    <dgm:pt modelId="{49FB9248-0537-4290-B8CB-B390E39B8B5A}" type="pres">
      <dgm:prSet presAssocID="{C8E0DFA7-7677-4089-804B-4938DB71B04F}" presName="connTx" presStyleLbl="parChTrans1D2" presStyleIdx="4" presStyleCnt="7"/>
      <dgm:spPr/>
      <dgm:t>
        <a:bodyPr/>
        <a:lstStyle/>
        <a:p>
          <a:endParaRPr lang="zh-TW" altLang="en-US"/>
        </a:p>
      </dgm:t>
    </dgm:pt>
    <dgm:pt modelId="{995237E8-9B78-4B2D-A50A-BBCEA1E8225E}" type="pres">
      <dgm:prSet presAssocID="{10516AA3-F36D-48A1-87A5-1D353FE7B4BE}" presName="node" presStyleLbl="node1" presStyleIdx="4" presStyleCnt="7" custRadScaleRad="120923" custRadScaleInc="-2764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6519B-061B-41D0-87D7-DDA350286F00}" type="pres">
      <dgm:prSet presAssocID="{EC01919F-9F7C-4A3E-AF05-29AD798252CD}" presName="Name9" presStyleLbl="parChTrans1D2" presStyleIdx="5" presStyleCnt="7"/>
      <dgm:spPr/>
      <dgm:t>
        <a:bodyPr/>
        <a:lstStyle/>
        <a:p>
          <a:endParaRPr lang="zh-TW" altLang="en-US"/>
        </a:p>
      </dgm:t>
    </dgm:pt>
    <dgm:pt modelId="{7A2D2235-14F9-4A28-BBBC-5206B81B97BF}" type="pres">
      <dgm:prSet presAssocID="{EC01919F-9F7C-4A3E-AF05-29AD798252CD}" presName="connTx" presStyleLbl="parChTrans1D2" presStyleIdx="5" presStyleCnt="7"/>
      <dgm:spPr/>
      <dgm:t>
        <a:bodyPr/>
        <a:lstStyle/>
        <a:p>
          <a:endParaRPr lang="zh-TW" altLang="en-US"/>
        </a:p>
      </dgm:t>
    </dgm:pt>
    <dgm:pt modelId="{E5B25D9F-9380-4D46-A087-706E86E4AC1A}" type="pres">
      <dgm:prSet presAssocID="{364CD9EC-663C-440B-BEDC-47E92195CC08}" presName="node" presStyleLbl="node1" presStyleIdx="5" presStyleCnt="7" custRadScaleRad="159616" custRadScaleInc="-62047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02E575-73A6-4AA1-B3E7-E0363873612B}" type="pres">
      <dgm:prSet presAssocID="{0D4E2EC5-B198-44F4-8FBC-E8010B7DB31D}" presName="Name9" presStyleLbl="parChTrans1D2" presStyleIdx="6" presStyleCnt="7"/>
      <dgm:spPr/>
      <dgm:t>
        <a:bodyPr/>
        <a:lstStyle/>
        <a:p>
          <a:endParaRPr lang="zh-TW" altLang="en-US"/>
        </a:p>
      </dgm:t>
    </dgm:pt>
    <dgm:pt modelId="{52EC1403-AB13-4C02-B18C-EED94E951DBF}" type="pres">
      <dgm:prSet presAssocID="{0D4E2EC5-B198-44F4-8FBC-E8010B7DB31D}" presName="connTx" presStyleLbl="parChTrans1D2" presStyleIdx="6" presStyleCnt="7"/>
      <dgm:spPr/>
      <dgm:t>
        <a:bodyPr/>
        <a:lstStyle/>
        <a:p>
          <a:endParaRPr lang="zh-TW" altLang="en-US"/>
        </a:p>
      </dgm:t>
    </dgm:pt>
    <dgm:pt modelId="{50CA9644-4137-457A-B747-DF52D72470B8}" type="pres">
      <dgm:prSet presAssocID="{56BD2C84-E26D-44AB-912C-942399369AAE}" presName="node" presStyleLbl="node1" presStyleIdx="6" presStyleCnt="7" custRadScaleRad="198290" custRadScaleInc="4641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F0D748A4-C6BB-472F-B879-C3BF4D9FDB3D}" srcId="{A4405FD6-5586-43DE-9658-E5837F8C2392}" destId="{1AE1EBF9-6C4C-4A9A-94F8-B01483A6AF60}" srcOrd="0" destOrd="0" parTransId="{21A02D62-8DD3-4733-93EA-C2B1B88F9A0E}" sibTransId="{D383403D-4DE6-40D9-BCB6-C4766DCCEFB3}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B65BE27F-ACCB-4802-B52E-7E287AFDFEE0}" srcId="{A4405FD6-5586-43DE-9658-E5837F8C2392}" destId="{680C21A7-CA72-472D-8827-D5D945515A28}" srcOrd="1" destOrd="0" parTransId="{5D3A4CAD-686D-4C73-9D97-57F0AB92B697}" sibTransId="{79A4702E-BEA3-46CC-AC52-16E111F125A5}"/>
    <dgm:cxn modelId="{1376C4D5-57DF-4F44-B5F5-266F1E9D6594}" srcId="{A4405FD6-5586-43DE-9658-E5837F8C2392}" destId="{364CD9EC-663C-440B-BEDC-47E92195CC08}" srcOrd="5" destOrd="0" parTransId="{EC01919F-9F7C-4A3E-AF05-29AD798252CD}" sibTransId="{5AE57E21-24CB-4F7D-83BE-F7E4BE9FDAF4}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3AE3F6AF-B9B6-4094-9C3C-3EC0941F1E6B}" srcId="{A4405FD6-5586-43DE-9658-E5837F8C2392}" destId="{56BD2C84-E26D-44AB-912C-942399369AAE}" srcOrd="6" destOrd="0" parTransId="{0D4E2EC5-B198-44F4-8FBC-E8010B7DB31D}" sibTransId="{BB8588BB-F27E-4FCD-B666-0C310C145E5C}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3505B25D-FC05-488A-B1A0-020E08FDCF71}" srcId="{A4405FD6-5586-43DE-9658-E5837F8C2392}" destId="{2CB65229-7E64-4B0B-BBC2-668922B2067B}" srcOrd="3" destOrd="0" parTransId="{DB7D23A8-5968-4D25-8576-59FD2CE35653}" sibTransId="{8C390C83-CDB6-4AC8-9EBD-B51CCBAFF6B4}"/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25580386-ACED-4C99-BF18-3FBF09C9AF43}" srcId="{A4405FD6-5586-43DE-9658-E5837F8C2392}" destId="{8D8A2D17-DC9F-4D03-ACF6-9AC492110600}" srcOrd="2" destOrd="0" parTransId="{B9A2C108-977A-4A29-83EA-EF01C49EDFED}" sibTransId="{D805F0B3-E16F-44BE-8C63-667AD283C131}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2FAC17EA-46CE-494C-9C13-DDF795050AB5}" srcId="{A4405FD6-5586-43DE-9658-E5837F8C2392}" destId="{10516AA3-F36D-48A1-87A5-1D353FE7B4BE}" srcOrd="4" destOrd="0" parTransId="{C8E0DFA7-7677-4089-804B-4938DB71B04F}" sibTransId="{6ECF3E71-2CB0-4C51-A89E-F443AC9233AA}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6EE06421-FD1D-41D7-B792-AF00DE45814A}" type="presParOf" srcId="{38F59D46-6464-4595-96D5-D02C96801111}" destId="{D4C3E408-2824-4D71-AAEB-927B5A7888E6}" srcOrd="1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2" destOrd="0" presId="urn:microsoft.com/office/officeart/2005/8/layout/radial1"/>
    <dgm:cxn modelId="{93B4CE36-A184-4E50-8F5F-19FD6E467314}" type="presParOf" srcId="{38F59D46-6464-4595-96D5-D02C96801111}" destId="{5A158FBC-0FC8-4526-9DDE-FB6BD1898112}" srcOrd="3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4" destOrd="0" presId="urn:microsoft.com/office/officeart/2005/8/layout/radial1"/>
    <dgm:cxn modelId="{D774254E-3679-48A9-A398-D9F7EDA29830}" type="presParOf" srcId="{38F59D46-6464-4595-96D5-D02C96801111}" destId="{A60C01E7-F72B-4B5B-B3DB-913D31AD598D}" srcOrd="5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6" destOrd="0" presId="urn:microsoft.com/office/officeart/2005/8/layout/radial1"/>
    <dgm:cxn modelId="{0131B0C2-4429-4140-B998-8768D83A1CF3}" type="presParOf" srcId="{38F59D46-6464-4595-96D5-D02C96801111}" destId="{F9BA0EB6-3D0D-4B94-A4B2-0452F68CC381}" srcOrd="7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8" destOrd="0" presId="urn:microsoft.com/office/officeart/2005/8/layout/radial1"/>
    <dgm:cxn modelId="{EB9D88AA-6E60-4913-87E4-BBED36F0431F}" type="presParOf" srcId="{38F59D46-6464-4595-96D5-D02C96801111}" destId="{71E4E7D5-9D3A-40BE-8726-167AE2BF983B}" srcOrd="9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0" destOrd="0" presId="urn:microsoft.com/office/officeart/2005/8/layout/radial1"/>
    <dgm:cxn modelId="{5FB8F98C-D161-4C24-B9EC-5F4D89820859}" type="presParOf" srcId="{38F59D46-6464-4595-96D5-D02C96801111}" destId="{B136519B-061B-41D0-87D7-DDA350286F00}" srcOrd="11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2" destOrd="0" presId="urn:microsoft.com/office/officeart/2005/8/layout/radial1"/>
    <dgm:cxn modelId="{2790FD0C-1189-49D6-BB08-4D7D62F4CBD9}" type="presParOf" srcId="{38F59D46-6464-4595-96D5-D02C96801111}" destId="{5702E575-73A6-4AA1-B3E7-E0363873612B}" srcOrd="13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060192" y="1173623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264669" y="1378100"/>
        <a:ext cx="987305" cy="987305"/>
      </dsp:txXfrm>
    </dsp:sp>
    <dsp:sp modelId="{D4C3E408-2824-4D71-AAEB-927B5A7888E6}">
      <dsp:nvSpPr>
        <dsp:cNvPr id="0" name=""/>
        <dsp:cNvSpPr/>
      </dsp:nvSpPr>
      <dsp:spPr>
        <a:xfrm rot="11411580">
          <a:off x="2982646" y="1550993"/>
          <a:ext cx="2105177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05177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3982605" y="1509308"/>
        <a:ext cx="105258" cy="105258"/>
      </dsp:txXfrm>
    </dsp:sp>
    <dsp:sp modelId="{730CA5DF-FB8E-42A2-852A-18CB15170968}">
      <dsp:nvSpPr>
        <dsp:cNvPr id="0" name=""/>
        <dsp:cNvSpPr/>
      </dsp:nvSpPr>
      <dsp:spPr>
        <a:xfrm>
          <a:off x="1614017" y="553992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18494" y="758469"/>
        <a:ext cx="987305" cy="987305"/>
      </dsp:txXfrm>
    </dsp:sp>
    <dsp:sp modelId="{5A158FBC-0FC8-4526-9DDE-FB6BD1898112}">
      <dsp:nvSpPr>
        <dsp:cNvPr id="0" name=""/>
        <dsp:cNvSpPr/>
      </dsp:nvSpPr>
      <dsp:spPr>
        <a:xfrm rot="9970291">
          <a:off x="3078686" y="2270415"/>
          <a:ext cx="2031177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031177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4043496" y="2230580"/>
        <a:ext cx="101558" cy="101558"/>
      </dsp:txXfrm>
    </dsp:sp>
    <dsp:sp modelId="{2A5A8700-2DDF-4C28-AEB3-C6EDF2F30C2E}">
      <dsp:nvSpPr>
        <dsp:cNvPr id="0" name=""/>
        <dsp:cNvSpPr/>
      </dsp:nvSpPr>
      <dsp:spPr>
        <a:xfrm>
          <a:off x="1732098" y="1992836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人員介紹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36575" y="2197313"/>
        <a:ext cx="987305" cy="987305"/>
      </dsp:txXfrm>
    </dsp:sp>
    <dsp:sp modelId="{A60C01E7-F72B-4B5B-B3DB-913D31AD598D}">
      <dsp:nvSpPr>
        <dsp:cNvPr id="0" name=""/>
        <dsp:cNvSpPr/>
      </dsp:nvSpPr>
      <dsp:spPr>
        <a:xfrm rot="8300973">
          <a:off x="3399843" y="3023446"/>
          <a:ext cx="2102579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02579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4398568" y="2981825"/>
        <a:ext cx="105128" cy="105128"/>
      </dsp:txXfrm>
    </dsp:sp>
    <dsp:sp modelId="{87BA534D-C71B-47E0-BF0B-4A288136821D}">
      <dsp:nvSpPr>
        <dsp:cNvPr id="0" name=""/>
        <dsp:cNvSpPr/>
      </dsp:nvSpPr>
      <dsp:spPr>
        <a:xfrm>
          <a:off x="2445814" y="3498897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650291" y="3703374"/>
        <a:ext cx="987305" cy="987305"/>
      </dsp:txXfrm>
    </dsp:sp>
    <dsp:sp modelId="{F9BA0EB6-3D0D-4B94-A4B2-0452F68CC381}">
      <dsp:nvSpPr>
        <dsp:cNvPr id="0" name=""/>
        <dsp:cNvSpPr/>
      </dsp:nvSpPr>
      <dsp:spPr>
        <a:xfrm rot="6249806">
          <a:off x="4680850" y="3243987"/>
          <a:ext cx="1456826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1456826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 rot="10800000">
        <a:off x="5372843" y="3218511"/>
        <a:ext cx="72841" cy="72841"/>
      </dsp:txXfrm>
    </dsp:sp>
    <dsp:sp modelId="{5717422D-5448-44BD-B2FD-E3446E1C4484}">
      <dsp:nvSpPr>
        <dsp:cNvPr id="0" name=""/>
        <dsp:cNvSpPr/>
      </dsp:nvSpPr>
      <dsp:spPr>
        <a:xfrm>
          <a:off x="4362074" y="3939980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66551" y="4144457"/>
        <a:ext cx="987305" cy="987305"/>
      </dsp:txXfrm>
    </dsp:sp>
    <dsp:sp modelId="{71E4E7D5-9D3A-40BE-8726-167AE2BF983B}">
      <dsp:nvSpPr>
        <dsp:cNvPr id="0" name=""/>
        <dsp:cNvSpPr/>
      </dsp:nvSpPr>
      <dsp:spPr>
        <a:xfrm rot="3403888">
          <a:off x="5721926" y="3221231"/>
          <a:ext cx="1857915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1857915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604436" y="3185727"/>
        <a:ext cx="92895" cy="92895"/>
      </dsp:txXfrm>
    </dsp:sp>
    <dsp:sp modelId="{995237E8-9B78-4B2D-A50A-BBCEA1E8225E}">
      <dsp:nvSpPr>
        <dsp:cNvPr id="0" name=""/>
        <dsp:cNvSpPr/>
      </dsp:nvSpPr>
      <dsp:spPr>
        <a:xfrm>
          <a:off x="6845315" y="3894467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9792" y="4098944"/>
        <a:ext cx="987305" cy="987305"/>
      </dsp:txXfrm>
    </dsp:sp>
    <dsp:sp modelId="{B136519B-061B-41D0-87D7-DDA350286F00}">
      <dsp:nvSpPr>
        <dsp:cNvPr id="0" name=""/>
        <dsp:cNvSpPr/>
      </dsp:nvSpPr>
      <dsp:spPr>
        <a:xfrm rot="1365536">
          <a:off x="6317274" y="2552333"/>
          <a:ext cx="2178853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78853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7352230" y="2508806"/>
        <a:ext cx="108942" cy="108942"/>
      </dsp:txXfrm>
    </dsp:sp>
    <dsp:sp modelId="{E5B25D9F-9380-4D46-A087-706E86E4AC1A}">
      <dsp:nvSpPr>
        <dsp:cNvPr id="0" name=""/>
        <dsp:cNvSpPr/>
      </dsp:nvSpPr>
      <dsp:spPr>
        <a:xfrm>
          <a:off x="8356950" y="2556672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561427" y="2761149"/>
        <a:ext cx="987305" cy="987305"/>
      </dsp:txXfrm>
    </dsp:sp>
    <dsp:sp modelId="{5702E575-73A6-4AA1-B3E7-E0363873612B}">
      <dsp:nvSpPr>
        <dsp:cNvPr id="0" name=""/>
        <dsp:cNvSpPr/>
      </dsp:nvSpPr>
      <dsp:spPr>
        <a:xfrm rot="21048841">
          <a:off x="6431563" y="1550994"/>
          <a:ext cx="2485159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485159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612014" y="1499809"/>
        <a:ext cx="124257" cy="124257"/>
      </dsp:txXfrm>
    </dsp:sp>
    <dsp:sp modelId="{50CA9644-4137-457A-B747-DF52D72470B8}">
      <dsp:nvSpPr>
        <dsp:cNvPr id="0" name=""/>
        <dsp:cNvSpPr/>
      </dsp:nvSpPr>
      <dsp:spPr>
        <a:xfrm>
          <a:off x="8891833" y="553994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096310" y="758471"/>
        <a:ext cx="987305" cy="987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3" y="646299"/>
            <a:ext cx="3457575" cy="4286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FFF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社團簡介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75" y="274046"/>
            <a:ext cx="2267909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特殊功能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43834" y="817600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60781" y="2369348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60781" y="3447355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29696" y="2369348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729696" y="3447355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729696" y="452536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160781" y="452536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168209354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620370" y="122829"/>
            <a:ext cx="6605516" cy="660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5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48" y="269794"/>
            <a:ext cx="4037727" cy="63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社團簡介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5" y="268764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4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77</Words>
  <Application>Microsoft Office PowerPoint</Application>
  <PresentationFormat>寬螢幕</PresentationFormat>
  <Paragraphs>29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Sally</cp:lastModifiedBy>
  <cp:revision>13</cp:revision>
  <dcterms:created xsi:type="dcterms:W3CDTF">2018-04-23T12:37:03Z</dcterms:created>
  <dcterms:modified xsi:type="dcterms:W3CDTF">2018-04-24T10:43:43Z</dcterms:modified>
</cp:coreProperties>
</file>